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260" r:id="rId3"/>
    <p:sldId id="293" r:id="rId4"/>
    <p:sldId id="296" r:id="rId5"/>
    <p:sldId id="300" r:id="rId6"/>
    <p:sldId id="287" r:id="rId7"/>
    <p:sldId id="301" r:id="rId8"/>
    <p:sldId id="282" r:id="rId9"/>
    <p:sldId id="283" r:id="rId10"/>
    <p:sldId id="284" r:id="rId11"/>
    <p:sldId id="312" r:id="rId12"/>
    <p:sldId id="285" r:id="rId13"/>
    <p:sldId id="286" r:id="rId14"/>
    <p:sldId id="288" r:id="rId15"/>
    <p:sldId id="289" r:id="rId16"/>
    <p:sldId id="290" r:id="rId17"/>
    <p:sldId id="31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392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435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94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375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24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26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6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678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023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756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10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5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C44E9-33AB-48B1-AB65-1B570D47C52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283E1-AB11-45E3-9A99-6DBF7E6B3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395288" y="404664"/>
            <a:ext cx="8291512" cy="5721499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тетради записываем 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 (слайд 2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продолжаем данную тему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тетради записать слайд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14,15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работа в тетради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Связать образец с столбиком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накидом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14,15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готовое изделие должно быть как на слайде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мою почту отправляете фото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кл.р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д.р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Работу отправляем своевременно!!!!!</a:t>
            </a:r>
          </a:p>
        </p:txBody>
      </p:sp>
    </p:spTree>
    <p:extLst>
      <p:ext uri="{BB962C8B-B14F-4D97-AF65-F5344CB8AC3E}">
        <p14:creationId xmlns:p14="http://schemas.microsoft.com/office/powerpoint/2010/main" val="2738956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19100" y="3120008"/>
            <a:ext cx="8305800" cy="906016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Основы вязания крючком</a:t>
            </a:r>
            <a:endParaRPr lang="ru-RU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 descr="C:\Users\Ученик\Desktop\Фоны- Архитектура, черчение\Новая папка\thumb2-8a446865c94eba9150bfb8c7e244e5c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86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836712"/>
            <a:ext cx="8382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Крючком можно создать много разнообразных, красивых изделий.</a:t>
            </a:r>
          </a:p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Это могут быть и ажурные кофточки, платья, пончо, шали. Это могут быть великолепные предметы интерьера: салфетки, скатерти, коврики, подушки, светильники. Есть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такие виды изделий, которые можно связать только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крючком. Это красивейшие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вещи, выполненные ажурными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узорами.</a:t>
            </a:r>
            <a:endParaRPr lang="ru-RU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8" name="Picture 4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341" y="2408614"/>
            <a:ext cx="1724147" cy="1962378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&amp;Kcy;&amp;acy;&amp;rcy;&amp;tcy;&amp;icy;&amp;ncy;&amp;kcy;&amp;icy; &amp;pcy;&amp;ocy; &amp;zcy;&amp;acy;&amp;pcy;&amp;rcy;&amp;ocy;&amp;scy;&amp;ucy; &amp;chcy;&amp;tcy;&amp;ocy; &amp;mcy;&amp;ocy;&amp;zhcy;&amp;ncy;&amp;ocy; &amp;scy;&amp;vcy;&amp;yacy;&amp;zcy;&amp;acy;&amp;tcy;&amp;softcy; &amp;kcy;&amp;rcy;&amp;yucy;&amp;chcy;&amp;kcy;&amp;ocy;&amp;mcy;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1150" y="2420888"/>
            <a:ext cx="1815032" cy="195010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&amp;Kcy;&amp;acy;&amp;rcy;&amp;tcy;&amp;icy;&amp;ncy;&amp;kcy;&amp;icy; &amp;pcy;&amp;ocy; &amp;zcy;&amp;acy;&amp;pcy;&amp;rcy;&amp;ocy;&amp;scy;&amp;ucy; &amp;chcy;&amp;tcy;&amp;ocy; &amp;mcy;&amp;ocy;&amp;zhcy;&amp;ncy;&amp;ocy; &amp;scy;&amp;vcy;&amp;yacy;&amp;zcy;&amp;acy;&amp;tcy;&amp;softcy; &amp;kcy;&amp;rcy;&amp;yucy;&amp;chcy;&amp;kcy;&amp;ocy;&amp;mcy;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4781925"/>
            <a:ext cx="2664296" cy="185693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&amp;Kcy;&amp;acy;&amp;rcy;&amp;tcy;&amp;icy;&amp;ncy;&amp;kcy;&amp;icy; &amp;pcy;&amp;ocy; &amp;zcy;&amp;acy;&amp;pcy;&amp;rcy;&amp;ocy;&amp;scy;&amp;ucy; &amp;chcy;&amp;tcy;&amp;ocy; &amp;mcy;&amp;ocy;&amp;zhcy;&amp;ncy;&amp;ocy; &amp;scy;&amp;vcy;&amp;yacy;&amp;zcy;&amp;acy;&amp;tcy;&amp;softcy; &amp;kcy;&amp;rcy;&amp;yucy;&amp;chcy;&amp;kcy;&amp;ocy;&amp;mcy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2403610"/>
            <a:ext cx="2621912" cy="1967381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&amp;Kcy;&amp;acy;&amp;rcy;&amp;tcy;&amp;icy;&amp;ncy;&amp;kcy;&amp;icy; &amp;pcy;&amp;ocy; &amp;zcy;&amp;acy;&amp;pcy;&amp;rcy;&amp;ocy;&amp;scy;&amp;ucy; &amp;chcy;&amp;tcy;&amp;ocy; &amp;mcy;&amp;ocy;&amp;zhcy;&amp;ncy;&amp;ocy; &amp;scy;&amp;vcy;&amp;yacy;&amp;zcy;&amp;acy;&amp;tcy;&amp;softcy; &amp;kcy;&amp;rcy;&amp;yucy;&amp;chcy;&amp;kcy;&amp;ocy;&amp;mcy;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83968" y="2408614"/>
            <a:ext cx="1707674" cy="1962378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&amp;Kcy;&amp;acy;&amp;rcy;&amp;tcy;&amp;icy;&amp;ncy;&amp;kcy;&amp;icy; &amp;pcy;&amp;ocy; &amp;zcy;&amp;acy;&amp;pcy;&amp;rcy;&amp;ocy;&amp;scy;&amp;ucy; &amp;chcy;&amp;tcy;&amp;ocy; &amp;mcy;&amp;ocy;&amp;zhcy;&amp;ncy;&amp;ocy; &amp;scy;&amp;vcy;&amp;yacy;&amp;zcy;&amp;acy;&amp;tcy;&amp;softcy; &amp;kcy;&amp;rcy;&amp;yucy;&amp;chcy;&amp;kcy;&amp;ocy;&amp;mcy;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4796961"/>
            <a:ext cx="2304256" cy="1843405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&amp;Kcy;&amp;acy;&amp;rcy;&amp;tcy;&amp;icy;&amp;ncy;&amp;kcy;&amp;icy; &amp;pcy;&amp;ocy; &amp;zcy;&amp;acy;&amp;pcy;&amp;rcy;&amp;ocy;&amp;scy;&amp;ucy; &amp;chcy;&amp;tcy;&amp;ocy; &amp;mcy;&amp;ocy;&amp;zhcy;&amp;ncy;&amp;ocy; &amp;scy;&amp;vcy;&amp;yacy;&amp;zcy;&amp;acy;&amp;tcy;&amp;softcy; &amp;kcy;&amp;rcy;&amp;yucy;&amp;chcy;&amp;kcy;&amp;ocy;&amp;mcy;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4796962"/>
            <a:ext cx="2664296" cy="185717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35803" y="193314"/>
            <a:ext cx="4008405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можно связать крючком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613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3848" y="116632"/>
            <a:ext cx="2436244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Начальная петля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6609" y="2617619"/>
            <a:ext cx="39169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Накинуть нить на указательный палец левой руки и ввести под нее крючок.</a:t>
            </a:r>
          </a:p>
        </p:txBody>
      </p:sp>
      <p:pic>
        <p:nvPicPr>
          <p:cNvPr id="5122" name="Picture 2" descr="&amp;Ncy;&amp;acy;&amp;chcy;&amp;acy;&amp;lcy;&amp;softcy;&amp;ncy;&amp;acy;&amp;yacy; &amp;pcy;&amp;iecy;&amp;tcy;&amp;lcy;&amp;yacy; &amp;kcy;&amp;rcy;&amp;yucy;&amp;chcy;&amp;kcy;&amp;ocy;&amp;mcy;, 1 &amp;ecy;&amp;tcy;&amp;acy;&amp;pcy; 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949" y="692697"/>
            <a:ext cx="3758251" cy="1826533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2470" y="5456128"/>
            <a:ext cx="36774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Повернуть крючок по часовой стрелке.</a:t>
            </a:r>
          </a:p>
        </p:txBody>
      </p:sp>
      <p:pic>
        <p:nvPicPr>
          <p:cNvPr id="5124" name="Picture 4" descr="&amp;Ncy;&amp;acy;&amp;chcy;&amp;acy;&amp;lcy;&amp;softcy;&amp;ncy;&amp;acy;&amp;yacy; &amp;pcy;&amp;iecy;&amp;tcy;&amp;lcy;&amp;yacy; &amp;kcy;&amp;rcy;&amp;yucy;&amp;chcy;&amp;kcy;&amp;ocy;&amp;mcy;, 2 &amp;ecy;&amp;tcy;&amp;acy;&amp;pcy;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6793" y="3418418"/>
            <a:ext cx="3731128" cy="187460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72000" y="2587421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Придерживая большим пальцем левой руки образовавшуюся петельку, протянуть в нее рабочую нить.</a:t>
            </a:r>
          </a:p>
        </p:txBody>
      </p:sp>
      <p:pic>
        <p:nvPicPr>
          <p:cNvPr id="5126" name="Picture 6" descr="&amp;Ncy;&amp;acy;&amp;chcy;&amp;acy;&amp;lcy;&amp;softcy;&amp;ncy;&amp;acy;&amp;yacy; &amp;pcy;&amp;iecy;&amp;tcy;&amp;lcy;&amp;yacy; &amp;kcy;&amp;rcy;&amp;yucy;&amp;chcy;&amp;kcy;&amp;ocy;&amp;mcy;, 3 &amp;ecy;&amp;tcy;&amp;acy;&amp;pcy;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31979" y="692696"/>
            <a:ext cx="3487689" cy="1826533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445364" y="5456128"/>
            <a:ext cx="44471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Придерживая свободный конец нити, затянуть узелок начальной петли и отрегулировать величину петли, натягивая конец рабочей нити.</a:t>
            </a:r>
          </a:p>
        </p:txBody>
      </p:sp>
      <p:pic>
        <p:nvPicPr>
          <p:cNvPr id="5128" name="Picture 8" descr="&amp;Ncy;&amp;acy;&amp;chcy;&amp;acy;&amp;lcy;&amp;softcy;&amp;ncy;&amp;acy;&amp;yacy; &amp;pcy;&amp;iecy;&amp;tcy;&amp;lcy;&amp;yacy; &amp;kcy;&amp;rcy;&amp;yucy;&amp;chcy;&amp;kcy;&amp;ocy;&amp;mcy;, 4 &amp;ecy;&amp;tcy;&amp;acy;&amp;pcy;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31978" y="3445124"/>
            <a:ext cx="3526555" cy="184789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26702" y="6330806"/>
            <a:ext cx="78905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u="sng" dirty="0">
                <a:solidFill>
                  <a:schemeClr val="accent2">
                    <a:lumMod val="50000"/>
                  </a:schemeClr>
                </a:solidFill>
              </a:rPr>
              <a:t>Начальная петля должна быть достаточно свободной для продолжения вязания.</a:t>
            </a:r>
          </a:p>
        </p:txBody>
      </p:sp>
    </p:spTree>
    <p:extLst>
      <p:ext uri="{BB962C8B-B14F-4D97-AF65-F5344CB8AC3E}">
        <p14:creationId xmlns:p14="http://schemas.microsoft.com/office/powerpoint/2010/main" val="361354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5261" y="188639"/>
            <a:ext cx="3895425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Цепочка воздушных петель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44008" y="756522"/>
            <a:ext cx="426149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Воздушные петли в вязании крючком образуют цепочку, которая служит начальным рядом вязания. Воздушные петли являются также элементом многих узоров. Как вязать воздушные петли показано на фотографии: начальную петлю зажимаем между большим и средним пальцем левой руки, захватываем крючком рабочую нить и протягиваем ее в петлю, затем вновь захватываем нить крючком и протягиваем во вновь образованную петлю. Так, последовательно вывязывая петли, получаем цепочку.</a:t>
            </a:r>
          </a:p>
        </p:txBody>
      </p:sp>
      <p:pic>
        <p:nvPicPr>
          <p:cNvPr id="5122" name="Picture 2" descr="&amp;TScy;&amp;iecy;&amp;pcy;&amp;ocy;&amp;chcy;&amp;kcy;&amp;acy; &amp;vcy;&amp;ocy;&amp;zcy;&amp;dcy;&amp;ucy;&amp;shcy;&amp;ncy;&amp;ycy;&amp;khcy; &amp;pcy;&amp;iecy;&amp;tcy;&amp;iecy;&amp;lcy;&amp;softcy;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212590"/>
            <a:ext cx="4241305" cy="237626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g07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57463" y="4070758"/>
            <a:ext cx="3145972" cy="241662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&amp;Kcy;&amp;acy;&amp;rcy;&amp;tcy;&amp;icy;&amp;ncy;&amp;kcy;&amp;icy; &amp;pcy;&amp;ocy; &amp;zcy;&amp;acy;&amp;pcy;&amp;rcy;&amp;ocy;&amp;scy;&amp;ucy; &amp;tscy;&amp;iecy;&amp;pcy;&amp;ocy;&amp;chcy;&amp;kcy;&amp;acy; &amp;vcy;&amp;ocy;&amp;zcy;&amp;dcy;&amp;ucy;&amp;shcy;&amp;ncy;&amp;ycy;&amp;khcy; &amp;pcy;&amp;iecy;&amp;tcy;&amp;iecy;&amp;lcy;&amp;softcy;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49731"/>
            <a:ext cx="3756976" cy="2437656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82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134" y="476672"/>
            <a:ext cx="877334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Для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того, чтобы получить красивый боковой край полотна, связанного крючком, используют петли подъема. </a:t>
            </a:r>
            <a:r>
              <a:rPr lang="ru-RU" sz="1600" b="1" i="1" u="sng" dirty="0">
                <a:solidFill>
                  <a:schemeClr val="accent2">
                    <a:lumMod val="50000"/>
                  </a:schemeClr>
                </a:solidFill>
              </a:rPr>
              <a:t>Петля (или петли) подъема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— это воздушные петли в начале нового ряда полотна, которые позволяют подняться на высоту, необходимую для вязания следующего ряда. В начале вязания число петель подъема прибавляется к необходимому числу воздушных петель начальной цепочки. Количество петель подъема различно для разных столбиков, так как высота столбиков разная: самый короткий соединительный столбик, а вот столбик с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накидом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будет значительно выше. Чем выше столбик — тем больше петель подъема потребуется. Если петель подъема будет недостаточно, полотно по бокам будет стянуто; лишние петли подъема образуют неровный боковой край полотна.</a:t>
            </a:r>
          </a:p>
          <a:p>
            <a:r>
              <a:rPr lang="ru-RU" sz="1600" b="1" i="1" u="sng" dirty="0">
                <a:solidFill>
                  <a:schemeClr val="accent2">
                    <a:lumMod val="50000"/>
                  </a:schemeClr>
                </a:solidFill>
              </a:rPr>
              <a:t>Рекомендуемое количество петель в зависимости от высоты столбика: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соединительный столбик (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полустолбик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— петля подъема не требуется;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столбик без накида — 1 петля подъема;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столбик с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накидом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— 2 петли подъема.</a:t>
            </a:r>
          </a:p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Отсчет петель подъема на цепочке воздушных петель идет от ведущей петли (той, что на крючке), при этом ведущая петля в расчет не входит. Например, если следующий ряд вяжут столбиками без накида, то первый столбик в ряду провязывают во вторую петлю цепочки:</a:t>
            </a:r>
          </a:p>
        </p:txBody>
      </p:sp>
      <p:pic>
        <p:nvPicPr>
          <p:cNvPr id="3074" name="Picture 2" descr="&amp;Ocy;&amp;tcy;&amp;scy;&amp;chcy;&amp;iecy;&amp;tcy; &amp;pcy;&amp;iecy;&amp;tcy;&amp;iecy;&amp;lcy;&amp;softcy; &amp;pcy;&amp;ocy;&amp;dcy;&amp;hardcy;&amp;iecy;&amp;mcy;&amp;acy; &amp;ncy;&amp;acy; &amp;tscy;&amp;iecy;&amp;pcy;&amp;ocy;&amp;chcy;&amp;kcy;&amp;iecy; &amp;vcy;&amp;ocy;&amp;zcy;&amp;dcy;&amp;ucy;&amp;shcy;&amp;ncy;&amp;ycy;&amp;khcy; &amp;pcy;&amp;iecy;&amp;tcy;&amp;iecy;&amp;lcy;&amp;softcy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30037" y="4508545"/>
            <a:ext cx="4806259" cy="2109023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00859" y="116632"/>
            <a:ext cx="2237985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Петли подъема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890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188639"/>
            <a:ext cx="380123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Столбики без накида (СБН)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5030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Все многообразие узоров, связанных крючком, получается из комбинации воздушных петель и столбиков разного вида.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16432" y="1296635"/>
            <a:ext cx="40040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u="sng" dirty="0">
                <a:solidFill>
                  <a:schemeClr val="accent2">
                    <a:lumMod val="50000"/>
                  </a:schemeClr>
                </a:solidFill>
              </a:rPr>
              <a:t>Столбики без накида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— невысокие, образуют плотное полотно. В верхней части столбика вы заметите петлю, в которой выделяют переднюю (ближе к вам) и заднюю стенки. Вязать можно за переднюю, заднюю и за обе стенки петли, при этом внешний вид полотна будет разным. Основным методом считается провязывание столбиков за обе стенки петли. </a:t>
            </a:r>
          </a:p>
        </p:txBody>
      </p:sp>
      <p:pic>
        <p:nvPicPr>
          <p:cNvPr id="5" name="Рисунок 4" descr="вязание столбика без накида крючком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484784"/>
            <a:ext cx="4248472" cy="201622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вязание столбика без накида крючком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4248472" cy="2160240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807839" y="3893361"/>
            <a:ext cx="41003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Вязание начинаем с конца цепочки воздушных петель.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Крючок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вводим во вторую от края петлю. Захватываем нить и протягиваем ее только через одну петлю находящуюся на крючке. </a:t>
            </a:r>
            <a:br>
              <a:rPr lang="ru-RU" sz="16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У нас на крючке снова получилось две петли. Теперь повторно захватываем нить и протягиваем ее через обе петли. Столбик без накида готов. Повторяем вязку до конца ряда. </a:t>
            </a:r>
          </a:p>
        </p:txBody>
      </p:sp>
    </p:spTree>
    <p:extLst>
      <p:ext uri="{BB962C8B-B14F-4D97-AF65-F5344CB8AC3E}">
        <p14:creationId xmlns:p14="http://schemas.microsoft.com/office/powerpoint/2010/main" val="182570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92221"/>
            <a:ext cx="470648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Образец из столбиков без накида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46541" y="980728"/>
            <a:ext cx="31459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Свяжите цепочку из 20 воздушных петель плюс 1 петля подъема. Первый столбик вяжем во вторую от крючка воздушную петлю. Водим крючок под две стенки петли, подхватываем нить и протягиваем ее через петлю: на крючке образовалось две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петли.</a:t>
            </a:r>
            <a:endParaRPr lang="ru-RU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6" name="Picture 2" descr="&amp;Scy;&amp;tcy;&amp;ocy;&amp;lcy;&amp;bcy;&amp;icy;&amp;kcy; &amp;bcy;&amp;iecy;&amp;zcy; &amp;ncy;&amp;acy;&amp;kcy;&amp;icy;&amp;dcy;&amp;acy;, 1 &amp;ecy;&amp;tcy;&amp;acy;&amp;pcy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836712"/>
            <a:ext cx="5045313" cy="2952328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68144" y="4509120"/>
            <a:ext cx="27180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Теперь опять подхватываем нить и протягиваем ее через обе петли. На крючке остается одна петля. Мы связали столбик без накида.</a:t>
            </a:r>
          </a:p>
        </p:txBody>
      </p:sp>
      <p:pic>
        <p:nvPicPr>
          <p:cNvPr id="1028" name="Picture 4" descr="&amp;Scy;&amp;tcy;&amp;ocy;&amp;lcy;&amp;bcy;&amp;icy;&amp;kcy; &amp;bcy;&amp;iecy;&amp;zcy; &amp;ncy;&amp;acy;&amp;kcy;&amp;icy;&amp;dcy;&amp;acy;, 2 &amp;ecy;&amp;tcy;&amp;acy;&amp;pcy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067" y="3907836"/>
            <a:ext cx="5041798" cy="2776625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09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7219" y="1772816"/>
            <a:ext cx="32219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Далее вяжем первый ряд столбиков, но подхватываем воздушную петлю за переднюю стенку — начальный ряд так вязать удобнее.</a:t>
            </a:r>
          </a:p>
        </p:txBody>
      </p:sp>
      <p:pic>
        <p:nvPicPr>
          <p:cNvPr id="2050" name="Picture 2" descr="&amp;Pcy;&amp;iecy;&amp;rcy;&amp;vcy;&amp;ycy;&amp;jcy; &amp;rcy;&amp;yacy;&amp;dcy; &amp;scy;&amp;tcy;&amp;ocy;&amp;lcy;&amp;bcy;&amp;icy;&amp;kcy;&amp;ocy;&amp;vcy; &amp;bcy;&amp;iecy;&amp;zcy; &amp;ncy;&amp;acy;&amp;kcy;&amp;icy;&amp;dcy;&amp;acy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62002" y="790404"/>
            <a:ext cx="4770725" cy="271060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982" y="4437112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Переворачиваем работу, вяжем одну петлю подъема, а затем ряд столбиков, подхватывая петли за обе стенки.</a:t>
            </a:r>
          </a:p>
        </p:txBody>
      </p:sp>
      <p:pic>
        <p:nvPicPr>
          <p:cNvPr id="2052" name="Picture 4" descr="&amp;Pcy;&amp;iecy;&amp;rcy;&amp;vcy;&amp;acy;&amp;yacy; &amp;pcy;&amp;iecy;&amp;tcy;&amp;lcy;&amp;yacy; &amp;rcy;&amp;yacy;&amp;dcy;&amp;acy;, &amp;vcy;&amp;yacy;&amp;zcy;&amp;acy;&amp;ncy;&amp;icy;&amp;iecy; &amp;kcy;&amp;rcy;&amp;yucy;&amp;chcy;&amp;kcy;&amp;ocy;&amp;mcy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67944" y="3840796"/>
            <a:ext cx="4764782" cy="271740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23728" y="192221"/>
            <a:ext cx="470648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Образец из столбиков без накида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712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636912"/>
            <a:ext cx="4068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У вас получится вот такое полотно:</a:t>
            </a:r>
          </a:p>
        </p:txBody>
      </p:sp>
      <p:pic>
        <p:nvPicPr>
          <p:cNvPr id="3074" name="Picture 2" descr="&amp;Scy;&amp;tcy;&amp;ocy;&amp;lcy;&amp;bcy;&amp;icy;&amp;kcy;&amp;icy; &amp;bcy;&amp;iecy;&amp;zcy; &amp;ncy;&amp;acy;&amp;kcy;&amp;icy;&amp;dcy;&amp;acy;, &amp;vcy;&amp;yacy;&amp;zcy;&amp;acy;&amp;ncy;&amp;icy;&amp;iecy; &amp;kcy;&amp;rcy;&amp;yucy;&amp;chcy;&amp;kcy;&amp;ocy;&amp;mcy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4808" y="3212976"/>
            <a:ext cx="6744319" cy="364502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3728" y="192221"/>
            <a:ext cx="470648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Образец из столбиков без накида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679551"/>
            <a:ext cx="871296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dirty="0">
                <a:solidFill>
                  <a:schemeClr val="bg2">
                    <a:lumMod val="10000"/>
                  </a:schemeClr>
                </a:solidFill>
              </a:rPr>
              <a:t>Для того, чтобы край полотна получился ровным, важно правильно провязывать первую и последнюю петли ряда. Нередко, особенно если вяжут тонкими нитками, пропускают первую петлю ряда и столбики следующего ряда вяжут сразу во вторую петлю, либо забывают провязать последнюю петлю рада. Будьте внимательны и, пока учитесь, считайте столбики. У вас всегда должно получаться 20 столбиков (воздушные петли подъема в это число не входят).</a:t>
            </a:r>
          </a:p>
        </p:txBody>
      </p:sp>
    </p:spTree>
    <p:extLst>
      <p:ext uri="{BB962C8B-B14F-4D97-AF65-F5344CB8AC3E}">
        <p14:creationId xmlns:p14="http://schemas.microsoft.com/office/powerpoint/2010/main" val="34907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&amp;Pcy;&amp;ocy;&amp;dcy;&amp;khcy;&amp;vcy;&amp;acy;&amp;tcy;&amp;ycy;&amp;vcy;&amp;acy;&amp;iecy;&amp;mcy; &amp;pcy;&amp;iecy;&amp;rcy;&amp;iecy;&amp;dcy;&amp;ncy;&amp;yucy;&amp;yucy; &amp;scy;&amp;tcy;&amp;iecy;&amp;ncy;&amp;kcy;&amp;ucy; &amp;pcy;&amp;iecy;&amp;tcy;&amp;lcy;&amp;icy;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1948" y="1051982"/>
            <a:ext cx="3703433" cy="216099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1960" y="1035406"/>
            <a:ext cx="37520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Подхватываем переднюю стенку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петли.</a:t>
            </a:r>
            <a:endParaRPr lang="ru-RU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2292" name="Picture 4" descr="&amp;Pcy;&amp;ocy;&amp;dcy;&amp;khcy;&amp;vcy;&amp;acy;&amp;tcy;&amp;ycy;&amp;vcy;&amp;acy;&amp;iecy;&amp;mcy; &amp;zcy;&amp;acy;&amp;dcy;&amp;ncy;&amp;yucy;&amp;yucy; &amp;scy;&amp;tcy;&amp;iecy;&amp;ncy;&amp;kcy;&amp;ucy; &amp;pcy;&amp;iecy;&amp;tcy;&amp;lcy;&amp;icy;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23521" y="1589652"/>
            <a:ext cx="3780928" cy="213644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3387542"/>
            <a:ext cx="34647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Подхватываем заднюю стенку петли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54644"/>
            <a:ext cx="81369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Столбик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можно также провязывать за переднюю или заднюю стенку петли.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1887" y="159023"/>
            <a:ext cx="818256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Образец вязания столбиков за переднюю и заднюю стенки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27" y="3811337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i="1" u="sng" dirty="0">
                <a:solidFill>
                  <a:schemeClr val="accent2">
                    <a:lumMod val="50000"/>
                  </a:schemeClr>
                </a:solidFill>
              </a:rPr>
              <a:t>Важно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  <a:t>: первый столбик в ряду всегда вяжут за обе стенки петли, чтобы край получился ровным и достаточно плотным.</a:t>
            </a:r>
          </a:p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Продолжайте вязать образец: несколько рядов провяжите за переднюю стенку петли, а несколько — за заднюю. Не забывайте вывязывать петлю подъема. Посмотрите на результат: во всех трех случаях он будет разным. На фото: внизу — несколько рядов столбиками без накида за обе стенки петли, в середине — за переднюю стенку и вверху — за заднюю.</a:t>
            </a:r>
          </a:p>
        </p:txBody>
      </p:sp>
      <p:pic>
        <p:nvPicPr>
          <p:cNvPr id="12294" name="Picture 6" descr="&amp;Rcy;&amp;acy;&amp;zcy;&amp;ncy;&amp;ycy;&amp;iecy; &amp;scy;&amp;pcy;&amp;ocy;&amp;scy;&amp;ocy;&amp;bcy;&amp;ycy; &amp;vcy;&amp;yacy;&amp;zcy;&amp;acy;&amp;ncy;&amp;icy;&amp;yacy; &amp;scy;&amp;tcy;&amp;ocy;&amp;lcy;&amp;bcy;&amp;icy;&amp;kcy;&amp;ocy;&amp;vcy; &amp;bcy;&amp;iecy;&amp;zcy; &amp;ncy;&amp;acy;&amp;kcy;&amp;icy;&amp;dcy;&amp;acy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24265" y="3933056"/>
            <a:ext cx="3816824" cy="2679048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94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16632"/>
            <a:ext cx="7142917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Соединительные столбики (</a:t>
            </a:r>
            <a:r>
              <a:rPr lang="ru-RU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полустолбики</a:t>
            </a:r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(ПС) (ВП)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 descr="http://www.rukodeliya.ru/VYAZANIE/urokikruchkom/4/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708512"/>
            <a:ext cx="3455898" cy="2144831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rukodeliya.ru/VYAZANIE/urokikruchkom/4/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19872" y="2486512"/>
            <a:ext cx="3587320" cy="244827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rukodeliya.ru/VYAZANIE/urokikruchkom/4/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52119" y="4333737"/>
            <a:ext cx="3177419" cy="211959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07418" y="1625898"/>
            <a:ext cx="3888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Введите крючок во </a:t>
            </a:r>
            <a:br>
              <a:rPr lang="ru-RU" sz="16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вторую воздушную петлю от крючка.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4149080"/>
            <a:ext cx="33123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Подхватите рабочую </a:t>
            </a:r>
            <a:br>
              <a:rPr lang="ru-RU" sz="16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нить и протяните через петлю предыдущего ряда и через петлю, </a:t>
            </a:r>
            <a:br>
              <a:rPr lang="ru-RU" sz="16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находящуюся на крючке.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24605" y="5868561"/>
            <a:ext cx="31936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Введите крючок в </a:t>
            </a:r>
            <a:br>
              <a:rPr lang="ru-RU" sz="16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следующую воздушную петлю.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548680"/>
            <a:ext cx="89289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Соединительные столбики (или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</a:rPr>
              <a:t>полустолбики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) самые низкие и образуют очень плотное и жесткое полотно, поэтому только одними этими столбиками вяжут редко. Однако они очень часто используются при вязании узоров, при вязании по кругу и для соединения фрагментов кружевных полотен.</a:t>
            </a:r>
          </a:p>
        </p:txBody>
      </p:sp>
    </p:spTree>
    <p:extLst>
      <p:ext uri="{BB962C8B-B14F-4D97-AF65-F5344CB8AC3E}">
        <p14:creationId xmlns:p14="http://schemas.microsoft.com/office/powerpoint/2010/main" val="233420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463733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bg2">
                    <a:lumMod val="10000"/>
                  </a:schemeClr>
                </a:solidFill>
              </a:rPr>
              <a:t>Вводим крючок под обе стенки петли, подхватываем нить и протягиваем ее через петлю и затем сразу же в ту петлю, что находится на крючке. Если столбик без накида мы вязали в два приема, то </a:t>
            </a:r>
            <a:r>
              <a:rPr lang="ru-RU" sz="2000" b="1" dirty="0" err="1">
                <a:solidFill>
                  <a:schemeClr val="bg2">
                    <a:lumMod val="10000"/>
                  </a:schemeClr>
                </a:solidFill>
              </a:rPr>
              <a:t>полустолбик</a:t>
            </a:r>
            <a:r>
              <a:rPr lang="ru-RU" sz="2000" b="1" dirty="0">
                <a:solidFill>
                  <a:schemeClr val="bg2">
                    <a:lumMod val="10000"/>
                  </a:schemeClr>
                </a:solidFill>
              </a:rPr>
              <a:t> — в один прием. Так вяжем до конца ряда. Переворачиваем работу, вяжем следующий ряд аналогично. Чтобы вязать было легче, не затягивайте петли, делайте их достаточно широкими, особенно это касается первой и последней петель ряда.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476" y="116632"/>
            <a:ext cx="3772764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Образец из </a:t>
            </a:r>
            <a:r>
              <a:rPr lang="ru-RU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полустолбиков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2" name="Picture 2" descr="&amp;Kcy;&amp;acy;&amp;kcy; &amp;vcy;&amp;yacy;&amp;zcy;&amp;acy;&amp;tcy;&amp;softcy; &amp;scy;&amp;ocy;&amp;iecy;&amp;dcy;&amp;icy;&amp;ncy;&amp;icy;&amp;tcy;&amp;iecy;&amp;lcy;&amp;softcy;&amp;ncy;&amp;ycy;&amp;iecy; &amp;scy;&amp;tcy;&amp;ocy;&amp;lcy;&amp;bcy;&amp;icy;&amp;kcy;&amp;icy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20072" y="908720"/>
            <a:ext cx="3429000" cy="2345365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&amp;Pcy;&amp;ocy;&amp;lcy;&amp;ocy;&amp;tcy;&amp;ncy;&amp;ocy; &amp;icy;&amp;zcy; &amp;pcy;&amp;ocy;&amp;lcy;&amp;ucy;&amp;scy;&amp;tcy;&amp;ocy;&amp;lcy;&amp;bcy;&amp;icy;&amp;kcy;&amp;ocy;&amp;vcy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20072" y="3894150"/>
            <a:ext cx="3429000" cy="280831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4900523"/>
            <a:ext cx="4248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bg2">
                    <a:lumMod val="10000"/>
                  </a:schemeClr>
                </a:solidFill>
              </a:rPr>
              <a:t>На образце видно, как </a:t>
            </a:r>
            <a:r>
              <a:rPr lang="ru-RU" sz="2000" b="1" dirty="0" err="1">
                <a:solidFill>
                  <a:schemeClr val="bg2">
                    <a:lumMod val="10000"/>
                  </a:schemeClr>
                </a:solidFill>
              </a:rPr>
              <a:t>заужается</a:t>
            </a:r>
            <a:r>
              <a:rPr lang="ru-RU" sz="2000" b="1" dirty="0">
                <a:solidFill>
                  <a:schemeClr val="bg2">
                    <a:lumMod val="10000"/>
                  </a:schemeClr>
                </a:solidFill>
              </a:rPr>
              <a:t> полотно: соединительные столбики (вверху) — самые плотные, короткие и тугие из всех столбиков.</a:t>
            </a:r>
          </a:p>
        </p:txBody>
      </p:sp>
    </p:spTree>
    <p:extLst>
      <p:ext uri="{BB962C8B-B14F-4D97-AF65-F5344CB8AC3E}">
        <p14:creationId xmlns:p14="http://schemas.microsoft.com/office/powerpoint/2010/main" val="34265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44624"/>
            <a:ext cx="27466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Столбик с </a:t>
            </a:r>
            <a:r>
              <a:rPr lang="ru-RU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накидом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9" descr="F77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7120" y="578297"/>
            <a:ext cx="3623320" cy="2531573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536504" y="787489"/>
            <a:ext cx="4067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1.Сделайте  </a:t>
            </a:r>
            <a:r>
              <a:rPr lang="ru-RU" sz="1600" b="1" dirty="0" err="1"/>
              <a:t>накид</a:t>
            </a:r>
            <a:r>
              <a:rPr lang="ru-RU" sz="1600" b="1" dirty="0"/>
              <a:t>, введите </a:t>
            </a:r>
            <a:r>
              <a:rPr lang="ru-RU" sz="1600" b="1" dirty="0" smtClean="0"/>
              <a:t>крючок </a:t>
            </a:r>
            <a:r>
              <a:rPr lang="ru-RU" sz="1600" b="1" dirty="0"/>
              <a:t>в </a:t>
            </a:r>
            <a:r>
              <a:rPr lang="ru-RU" sz="1600" b="1" dirty="0" smtClean="0"/>
              <a:t>четвертую петлю цепочки.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16288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/>
            <a:r>
              <a:rPr lang="ru-RU" sz="1600" b="1" dirty="0" smtClean="0"/>
              <a:t>2.Подхватите  </a:t>
            </a:r>
            <a:r>
              <a:rPr lang="ru-RU" sz="1600" b="1" dirty="0"/>
              <a:t>нитку, протяните в петлю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2420888"/>
            <a:ext cx="4392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/>
            <a:r>
              <a:rPr lang="ru-RU" sz="1600" b="1" dirty="0" smtClean="0"/>
              <a:t>3.Подхватите  </a:t>
            </a:r>
            <a:r>
              <a:rPr lang="ru-RU" sz="1600" b="1" dirty="0"/>
              <a:t>рабочую нить  и протяните её через две первые петли.</a:t>
            </a:r>
          </a:p>
        </p:txBody>
      </p:sp>
      <p:pic>
        <p:nvPicPr>
          <p:cNvPr id="7" name="Picture 4" descr="img07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120" y="3356992"/>
            <a:ext cx="3647504" cy="244827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572508" y="3356992"/>
            <a:ext cx="4103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4.Подхватите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крючком рабочую нить и протяните её через оставшиеся на крючке петли.</a:t>
            </a:r>
            <a:endParaRPr lang="ru-RU" sz="1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" name="Picture 4" descr="img07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3036" y="4434337"/>
            <a:ext cx="3384376" cy="222454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08520" y="6059502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b="1" dirty="0" smtClean="0"/>
              <a:t>5.Сделать </a:t>
            </a:r>
            <a:r>
              <a:rPr lang="ru-RU" sz="1600" b="1" dirty="0" err="1"/>
              <a:t>накид</a:t>
            </a:r>
            <a:r>
              <a:rPr lang="ru-RU" sz="1600" b="1" dirty="0"/>
              <a:t> и ввести крючок в следующую воздушную петлю</a:t>
            </a:r>
            <a:r>
              <a:rPr lang="ru-RU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31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4301" y="44624"/>
            <a:ext cx="461369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Образец из столбиков с </a:t>
            </a:r>
            <a:r>
              <a:rPr lang="ru-RU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накидом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11960" y="81722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Начинаем вязать также с цепочки воздушных петель: набираем 20 петель плюс 2 петли подъема. Столбик вяжем в 3-ю петлю цепочки. Выполнение столбика с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</a:rPr>
              <a:t>накидом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 можно разделить на 4 этапа. Сначала накидываем нить на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крючок.</a:t>
            </a:r>
            <a:endParaRPr lang="ru-RU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146" name="Picture 2" descr="&amp;Scy;&amp;tcy;&amp;ocy;&amp;lcy;&amp;bcy;&amp;icy;&amp;kcy; &amp;scy; &amp;ncy;&amp;acy;&amp;kcy;&amp;icy;&amp;dcy;&amp;ocy;&amp;mcy;, 1 &amp;ecy;&amp;tcy;&amp;acy;&amp;pcy;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663826"/>
            <a:ext cx="3600401" cy="1876453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48472" y="310175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Вводим крючок в следующую петлю, захватываем нить и протягиваем ее через петлю. На крючке 3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петли.</a:t>
            </a:r>
            <a:endParaRPr lang="ru-RU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148" name="Picture 4" descr="&amp;Scy;&amp;tcy;&amp;ocy;&amp;lcy;&amp;bcy;&amp;icy;&amp;kcy; &amp;scy; &amp;ncy;&amp;acy;&amp;kcy;&amp;icy;&amp;dcy;&amp;ocy;&amp;mcy;, 2 &amp;ecy;&amp;tcy;&amp;acy;&amp;pcy;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7" y="2708920"/>
            <a:ext cx="3600401" cy="186837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248472" y="515719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Вновь захватываем нить крючком и протягиваем ее через 2 первые петли на крючке. На крючке осталось 2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петли.</a:t>
            </a:r>
            <a:endParaRPr lang="ru-RU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" name="Picture 2" descr="&amp;Scy;&amp;tcy;&amp;ocy;&amp;lcy;&amp;bcy;&amp;icy;&amp;kcy; &amp;scy; &amp;ncy;&amp;acy;&amp;kcy;&amp;icy;&amp;dcy;&amp;ocy;&amp;mcy;, 3 &amp;ecy;&amp;tcy;&amp;acy;&amp;pcy;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7" y="4769428"/>
            <a:ext cx="3617347" cy="189993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15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95933" y="620687"/>
            <a:ext cx="38007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Еще раз захватываем нить крючком и протягиваем ее через две оставшиеся петли. Мы связали столбик с </a:t>
            </a:r>
            <a:r>
              <a:rPr lang="ru-RU" sz="1600" b="1" dirty="0" err="1" smtClean="0">
                <a:solidFill>
                  <a:schemeClr val="bg2">
                    <a:lumMod val="10000"/>
                  </a:schemeClr>
                </a:solidFill>
              </a:rPr>
              <a:t>накидом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ru-RU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196" name="Picture 4" descr="&amp;Scy;&amp;tcy;&amp;ocy;&amp;lcy;&amp;bcy;&amp;icy;&amp;kcy; &amp;scy; &amp;ncy;&amp;acy;&amp;kcy;&amp;icy;&amp;dcy;&amp;ocy;&amp;mcy;, 4 &amp;ecy;&amp;tcy;&amp;acy;&amp;pcy;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7401" y="639108"/>
            <a:ext cx="3678532" cy="1853788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44532" y="2693195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Продолжаем вязать до конца ряда, переворачиваем работу, вывязываем 2 воздушные петли подъема, затем вяжем 20 столбиков с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</a:rPr>
              <a:t>накидом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</a:rPr>
              <a:t> и так далее.</a:t>
            </a:r>
          </a:p>
        </p:txBody>
      </p:sp>
      <p:pic>
        <p:nvPicPr>
          <p:cNvPr id="8198" name="Picture 6" descr="&amp;Vcy;&amp;yacy;&amp;zhcy;&amp;iecy;&amp;mcy; &amp;dcy;&amp;vcy;&amp;iecy; &amp;vcy;&amp;ocy;&amp;zcy;&amp;dcy;&amp;ucy;&amp;shcy;&amp;ncy;&amp;ycy;&amp;iecy; &amp;pcy;&amp;iecy;&amp;tcy;&amp;lcy;&amp;icy; &amp;pcy;&amp;ocy;&amp;lcy;&amp;hardcy;&amp;iecy;&amp;mcy;&amp;acy;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47025" y="1628800"/>
            <a:ext cx="3701677" cy="208823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&amp;Scy;&amp;tcy;&amp;ocy;&amp;lcy;&amp;bcy;&amp;icy;&amp;kcy; &amp;scy; &amp;ncy;&amp;acy;&amp;kcy;&amp;icy;&amp;dcy;&amp;ocy;&amp;mcy; &amp;zcy;&amp;acy; &amp;ocy;&amp;bcy;&amp;iecy; &amp;scy;&amp;tcy;&amp;iecy;&amp;ncy;&amp;kcy;&amp;icy; &amp;pcy;&amp;iecy;&amp;tcy;&amp;lcy;&amp;icy; &amp;icy; «&amp;pcy;&amp;ocy;&amp;dcy; &amp;acy;&amp;rcy;&amp;kcy;&amp;ucy;» 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56667" y="3933056"/>
            <a:ext cx="4482090" cy="273630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44301" y="44624"/>
            <a:ext cx="461369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Образец из столбиков с </a:t>
            </a:r>
            <a:r>
              <a:rPr lang="ru-RU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накидом</a:t>
            </a:r>
            <a:endParaRPr lang="ru-RU" sz="2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865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Домашняя работа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Связать образец с столбиком </a:t>
            </a:r>
            <a:r>
              <a:rPr lang="ru-RU" dirty="0" smtClean="0"/>
              <a:t>с </a:t>
            </a:r>
            <a:r>
              <a:rPr lang="ru-RU" dirty="0" err="1" smtClean="0"/>
              <a:t>накидом</a:t>
            </a:r>
            <a:r>
              <a:rPr lang="ru-RU" dirty="0" smtClean="0"/>
              <a:t> слайд 14,15 </a:t>
            </a:r>
            <a:r>
              <a:rPr lang="ru-RU" dirty="0" smtClean="0"/>
              <a:t>; готовое изделие должно быть как на слайде </a:t>
            </a:r>
            <a:r>
              <a:rPr lang="ru-RU" dirty="0" smtClean="0"/>
              <a:t>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7258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2216</TotalTime>
  <Words>1265</Words>
  <Application>Microsoft Office PowerPoint</Application>
  <PresentationFormat>Экран (4:3)</PresentationFormat>
  <Paragraphs>68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Домашняя работа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User</cp:lastModifiedBy>
  <cp:revision>52</cp:revision>
  <dcterms:created xsi:type="dcterms:W3CDTF">2017-03-16T04:14:51Z</dcterms:created>
  <dcterms:modified xsi:type="dcterms:W3CDTF">2020-04-23T14:57:55Z</dcterms:modified>
</cp:coreProperties>
</file>